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7"/>
  </p:notesMasterIdLst>
  <p:sldIdLst>
    <p:sldId id="2147483446" r:id="rId2"/>
    <p:sldId id="265" r:id="rId3"/>
    <p:sldId id="266" r:id="rId4"/>
    <p:sldId id="277" r:id="rId5"/>
    <p:sldId id="268" r:id="rId6"/>
  </p:sldIdLst>
  <p:sldSz cx="18288000" cy="10287000"/>
  <p:notesSz cx="6858000" cy="9144000"/>
  <p:embeddedFontLst>
    <p:embeddedFont>
      <p:font typeface="Open Sauce Bold" panose="020B0604020202020204" charset="0"/>
      <p:regular r:id="rId8"/>
      <p:bold r:id="rId9"/>
    </p:embeddedFont>
    <p:embeddedFont>
      <p:font typeface="Open Sauce" panose="020B0604020202020204" charset="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3232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652" autoAdjust="0"/>
    <p:restoredTop sz="75545" autoAdjust="0"/>
  </p:normalViewPr>
  <p:slideViewPr>
    <p:cSldViewPr>
      <p:cViewPr varScale="1">
        <p:scale>
          <a:sx n="39" d="100"/>
          <a:sy n="39" d="100"/>
        </p:scale>
        <p:origin x="1182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3.fntdata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ine Dube" userId="d8c917c4b8d76fdc" providerId="LiveId" clId="{C816CEA0-D172-4060-BFD4-725E8D2EB9AC}"/>
    <pc:docChg chg="undo redo custSel addSld delSld modSld sldOrd">
      <pc:chgData name="Karine Dube" userId="d8c917c4b8d76fdc" providerId="LiveId" clId="{C816CEA0-D172-4060-BFD4-725E8D2EB9AC}" dt="2026-09-11T17:57:17.944" v="1152" actId="20577"/>
      <pc:docMkLst>
        <pc:docMk/>
      </pc:docMkLst>
      <pc:sldChg chg="addSp delSp modSp mod modNotesTx">
        <pc:chgData name="Karine Dube" userId="d8c917c4b8d76fdc" providerId="LiveId" clId="{C816CEA0-D172-4060-BFD4-725E8D2EB9AC}" dt="2026-09-01T20:11:09.849" v="739" actId="1076"/>
        <pc:sldMkLst>
          <pc:docMk/>
          <pc:sldMk cId="0" sldId="256"/>
        </pc:sldMkLst>
        <pc:spChg chg="mod">
          <ac:chgData name="Karine Dube" userId="d8c917c4b8d76fdc" providerId="LiveId" clId="{C816CEA0-D172-4060-BFD4-725E8D2EB9AC}" dt="2026-09-01T20:00:32.672" v="671" actId="20577"/>
          <ac:spMkLst>
            <pc:docMk/>
            <pc:sldMk cId="0" sldId="256"/>
            <ac:spMk id="2" creationId="{00000000-0000-0000-0000-000000000000}"/>
          </ac:spMkLst>
        </pc:spChg>
        <pc:spChg chg="mod">
          <ac:chgData name="Karine Dube" userId="d8c917c4b8d76fdc" providerId="LiveId" clId="{C816CEA0-D172-4060-BFD4-725E8D2EB9AC}" dt="2026-09-01T20:11:09.849" v="739" actId="1076"/>
          <ac:spMkLst>
            <pc:docMk/>
            <pc:sldMk cId="0" sldId="256"/>
            <ac:spMk id="3" creationId="{00000000-0000-0000-0000-000000000000}"/>
          </ac:spMkLst>
        </pc:spChg>
        <pc:spChg chg="mod">
          <ac:chgData name="Karine Dube" userId="d8c917c4b8d76fdc" providerId="LiveId" clId="{C816CEA0-D172-4060-BFD4-725E8D2EB9AC}" dt="2026-09-01T20:11:06.576" v="738" actId="1076"/>
          <ac:spMkLst>
            <pc:docMk/>
            <pc:sldMk cId="0" sldId="256"/>
            <ac:spMk id="4" creationId="{00000000-0000-0000-0000-000000000000}"/>
          </ac:spMkLst>
        </pc:spChg>
      </pc:sldChg>
      <pc:sldChg chg="modNotesTx">
        <pc:chgData name="Karine Dube" userId="d8c917c4b8d76fdc" providerId="LiveId" clId="{C816CEA0-D172-4060-BFD4-725E8D2EB9AC}" dt="2026-09-01T19:45:06.138" v="44" actId="12"/>
        <pc:sldMkLst>
          <pc:docMk/>
          <pc:sldMk cId="0" sldId="257"/>
        </pc:sldMkLst>
      </pc:sldChg>
      <pc:sldChg chg="modNotesTx">
        <pc:chgData name="Karine Dube" userId="d8c917c4b8d76fdc" providerId="LiveId" clId="{C816CEA0-D172-4060-BFD4-725E8D2EB9AC}" dt="2026-09-01T19:45:56.690" v="77" actId="12"/>
        <pc:sldMkLst>
          <pc:docMk/>
          <pc:sldMk cId="0" sldId="258"/>
        </pc:sldMkLst>
      </pc:sldChg>
      <pc:sldChg chg="modNotesTx">
        <pc:chgData name="Karine Dube" userId="d8c917c4b8d76fdc" providerId="LiveId" clId="{C816CEA0-D172-4060-BFD4-725E8D2EB9AC}" dt="2026-09-01T19:45:59.833" v="78" actId="12"/>
        <pc:sldMkLst>
          <pc:docMk/>
          <pc:sldMk cId="0" sldId="259"/>
        </pc:sldMkLst>
      </pc:sldChg>
      <pc:sldChg chg="modNotesTx">
        <pc:chgData name="Karine Dube" userId="d8c917c4b8d76fdc" providerId="LiveId" clId="{C816CEA0-D172-4060-BFD4-725E8D2EB9AC}" dt="2026-09-01T19:46:02.712" v="79" actId="12"/>
        <pc:sldMkLst>
          <pc:docMk/>
          <pc:sldMk cId="0" sldId="260"/>
        </pc:sldMkLst>
      </pc:sldChg>
      <pc:sldChg chg="modNotesTx">
        <pc:chgData name="Karine Dube" userId="d8c917c4b8d76fdc" providerId="LiveId" clId="{C816CEA0-D172-4060-BFD4-725E8D2EB9AC}" dt="2026-09-01T19:46:09.359" v="99" actId="20577"/>
        <pc:sldMkLst>
          <pc:docMk/>
          <pc:sldMk cId="0" sldId="261"/>
        </pc:sldMkLst>
      </pc:sldChg>
      <pc:sldChg chg="modNotesTx">
        <pc:chgData name="Karine Dube" userId="d8c917c4b8d76fdc" providerId="LiveId" clId="{C816CEA0-D172-4060-BFD4-725E8D2EB9AC}" dt="2026-09-01T19:46:16.814" v="122" actId="20577"/>
        <pc:sldMkLst>
          <pc:docMk/>
          <pc:sldMk cId="0" sldId="262"/>
        </pc:sldMkLst>
      </pc:sldChg>
      <pc:sldChg chg="modNotesTx">
        <pc:chgData name="Karine Dube" userId="d8c917c4b8d76fdc" providerId="LiveId" clId="{C816CEA0-D172-4060-BFD4-725E8D2EB9AC}" dt="2026-09-01T19:47:08.913" v="189" actId="20577"/>
        <pc:sldMkLst>
          <pc:docMk/>
          <pc:sldMk cId="0" sldId="264"/>
        </pc:sldMkLst>
      </pc:sldChg>
      <pc:sldChg chg="ord modNotesTx">
        <pc:chgData name="Karine Dube" userId="d8c917c4b8d76fdc" providerId="LiveId" clId="{C816CEA0-D172-4060-BFD4-725E8D2EB9AC}" dt="2026-09-01T19:51:07.837" v="646"/>
        <pc:sldMkLst>
          <pc:docMk/>
          <pc:sldMk cId="0" sldId="265"/>
        </pc:sldMkLst>
      </pc:sldChg>
      <pc:sldChg chg="modSp mod ord modNotesTx">
        <pc:chgData name="Karine Dube" userId="d8c917c4b8d76fdc" providerId="LiveId" clId="{C816CEA0-D172-4060-BFD4-725E8D2EB9AC}" dt="2026-09-01T19:51:07.837" v="646"/>
        <pc:sldMkLst>
          <pc:docMk/>
          <pc:sldMk cId="0" sldId="266"/>
        </pc:sldMkLst>
        <pc:spChg chg="mod">
          <ac:chgData name="Karine Dube" userId="d8c917c4b8d76fdc" providerId="LiveId" clId="{C816CEA0-D172-4060-BFD4-725E8D2EB9AC}" dt="2026-09-01T19:49:12.800" v="503" actId="1076"/>
          <ac:spMkLst>
            <pc:docMk/>
            <pc:sldMk cId="0" sldId="266"/>
            <ac:spMk id="6" creationId="{00000000-0000-0000-0000-000000000000}"/>
          </ac:spMkLst>
        </pc:spChg>
        <pc:spChg chg="mod">
          <ac:chgData name="Karine Dube" userId="d8c917c4b8d76fdc" providerId="LiveId" clId="{C816CEA0-D172-4060-BFD4-725E8D2EB9AC}" dt="2026-09-01T19:48:00.659" v="337" actId="255"/>
          <ac:spMkLst>
            <pc:docMk/>
            <pc:sldMk cId="0" sldId="266"/>
            <ac:spMk id="8" creationId="{00000000-0000-0000-0000-000000000000}"/>
          </ac:spMkLst>
        </pc:spChg>
        <pc:spChg chg="mod">
          <ac:chgData name="Karine Dube" userId="d8c917c4b8d76fdc" providerId="LiveId" clId="{C816CEA0-D172-4060-BFD4-725E8D2EB9AC}" dt="2026-09-01T19:49:47.464" v="590" actId="1076"/>
          <ac:spMkLst>
            <pc:docMk/>
            <pc:sldMk cId="0" sldId="266"/>
            <ac:spMk id="9" creationId="{00000000-0000-0000-0000-000000000000}"/>
          </ac:spMkLst>
        </pc:spChg>
        <pc:spChg chg="mod">
          <ac:chgData name="Karine Dube" userId="d8c917c4b8d76fdc" providerId="LiveId" clId="{C816CEA0-D172-4060-BFD4-725E8D2EB9AC}" dt="2026-09-01T19:49:43.857" v="589" actId="14100"/>
          <ac:spMkLst>
            <pc:docMk/>
            <pc:sldMk cId="0" sldId="266"/>
            <ac:spMk id="10" creationId="{00000000-0000-0000-0000-000000000000}"/>
          </ac:spMkLst>
        </pc:spChg>
        <pc:spChg chg="mod">
          <ac:chgData name="Karine Dube" userId="d8c917c4b8d76fdc" providerId="LiveId" clId="{C816CEA0-D172-4060-BFD4-725E8D2EB9AC}" dt="2026-09-01T19:48:13.724" v="372" actId="108"/>
          <ac:spMkLst>
            <pc:docMk/>
            <pc:sldMk cId="0" sldId="266"/>
            <ac:spMk id="12" creationId="{00000000-0000-0000-0000-000000000000}"/>
          </ac:spMkLst>
        </pc:spChg>
        <pc:spChg chg="mod">
          <ac:chgData name="Karine Dube" userId="d8c917c4b8d76fdc" providerId="LiveId" clId="{C816CEA0-D172-4060-BFD4-725E8D2EB9AC}" dt="2026-09-01T19:49:41.782" v="588" actId="1076"/>
          <ac:spMkLst>
            <pc:docMk/>
            <pc:sldMk cId="0" sldId="266"/>
            <ac:spMk id="14" creationId="{00000000-0000-0000-0000-000000000000}"/>
          </ac:spMkLst>
        </pc:spChg>
        <pc:spChg chg="mod">
          <ac:chgData name="Karine Dube" userId="d8c917c4b8d76fdc" providerId="LiveId" clId="{C816CEA0-D172-4060-BFD4-725E8D2EB9AC}" dt="2026-09-01T19:48:58.376" v="472" actId="14100"/>
          <ac:spMkLst>
            <pc:docMk/>
            <pc:sldMk cId="0" sldId="266"/>
            <ac:spMk id="16" creationId="{00000000-0000-0000-0000-000000000000}"/>
          </ac:spMkLst>
        </pc:spChg>
      </pc:sldChg>
      <pc:sldChg chg="modNotesTx">
        <pc:chgData name="Karine Dube" userId="d8c917c4b8d76fdc" providerId="LiveId" clId="{C816CEA0-D172-4060-BFD4-725E8D2EB9AC}" dt="2026-09-01T19:57:21.919" v="664" actId="12"/>
        <pc:sldMkLst>
          <pc:docMk/>
          <pc:sldMk cId="0" sldId="267"/>
        </pc:sldMkLst>
      </pc:sldChg>
      <pc:sldChg chg="modSp mod ord">
        <pc:chgData name="Karine Dube" userId="d8c917c4b8d76fdc" providerId="LiveId" clId="{C816CEA0-D172-4060-BFD4-725E8D2EB9AC}" dt="2026-09-01T21:32:55.543" v="953" actId="14100"/>
        <pc:sldMkLst>
          <pc:docMk/>
          <pc:sldMk cId="0" sldId="268"/>
        </pc:sldMkLst>
        <pc:spChg chg="mod">
          <ac:chgData name="Karine Dube" userId="d8c917c4b8d76fdc" providerId="LiveId" clId="{C816CEA0-D172-4060-BFD4-725E8D2EB9AC}" dt="2026-09-01T21:32:49.526" v="951" actId="255"/>
          <ac:spMkLst>
            <pc:docMk/>
            <pc:sldMk cId="0" sldId="268"/>
            <ac:spMk id="10" creationId="{00000000-0000-0000-0000-000000000000}"/>
          </ac:spMkLst>
        </pc:spChg>
        <pc:spChg chg="mod">
          <ac:chgData name="Karine Dube" userId="d8c917c4b8d76fdc" providerId="LiveId" clId="{C816CEA0-D172-4060-BFD4-725E8D2EB9AC}" dt="2026-09-01T21:32:55.543" v="953" actId="14100"/>
          <ac:spMkLst>
            <pc:docMk/>
            <pc:sldMk cId="0" sldId="268"/>
            <ac:spMk id="11" creationId="{00000000-0000-0000-0000-000000000000}"/>
          </ac:spMkLst>
        </pc:spChg>
      </pc:sldChg>
      <pc:sldChg chg="modSp mod modNotesTx">
        <pc:chgData name="Karine Dube" userId="d8c917c4b8d76fdc" providerId="LiveId" clId="{C816CEA0-D172-4060-BFD4-725E8D2EB9AC}" dt="2026-09-02T17:53:12.444" v="1074" actId="5793"/>
        <pc:sldMkLst>
          <pc:docMk/>
          <pc:sldMk cId="0" sldId="269"/>
        </pc:sldMkLst>
        <pc:spChg chg="mod">
          <ac:chgData name="Karine Dube" userId="d8c917c4b8d76fdc" providerId="LiveId" clId="{C816CEA0-D172-4060-BFD4-725E8D2EB9AC}" dt="2026-09-02T17:52:26.711" v="1066" actId="113"/>
          <ac:spMkLst>
            <pc:docMk/>
            <pc:sldMk cId="0" sldId="269"/>
            <ac:spMk id="7" creationId="{00000000-0000-0000-0000-000000000000}"/>
          </ac:spMkLst>
        </pc:spChg>
        <pc:spChg chg="mod">
          <ac:chgData name="Karine Dube" userId="d8c917c4b8d76fdc" providerId="LiveId" clId="{C816CEA0-D172-4060-BFD4-725E8D2EB9AC}" dt="2026-09-02T17:53:12.444" v="1074" actId="5793"/>
          <ac:spMkLst>
            <pc:docMk/>
            <pc:sldMk cId="0" sldId="269"/>
            <ac:spMk id="14" creationId="{0DC02E53-B840-4A11-ADE4-0C0930769137}"/>
          </ac:spMkLst>
        </pc:spChg>
      </pc:sldChg>
      <pc:sldChg chg="modNotesTx">
        <pc:chgData name="Karine Dube" userId="d8c917c4b8d76fdc" providerId="LiveId" clId="{C816CEA0-D172-4060-BFD4-725E8D2EB9AC}" dt="2026-09-01T19:58:03.090" v="668" actId="12"/>
        <pc:sldMkLst>
          <pc:docMk/>
          <pc:sldMk cId="0" sldId="270"/>
        </pc:sldMkLst>
      </pc:sldChg>
      <pc:sldChg chg="ord modNotesTx">
        <pc:chgData name="Karine Dube" userId="d8c917c4b8d76fdc" providerId="LiveId" clId="{C816CEA0-D172-4060-BFD4-725E8D2EB9AC}" dt="2026-09-01T19:51:07.837" v="646"/>
        <pc:sldMkLst>
          <pc:docMk/>
          <pc:sldMk cId="4204646981" sldId="277"/>
        </pc:sldMkLst>
      </pc:sldChg>
      <pc:sldChg chg="modNotesTx">
        <pc:chgData name="Karine Dube" userId="d8c917c4b8d76fdc" providerId="LiveId" clId="{C816CEA0-D172-4060-BFD4-725E8D2EB9AC}" dt="2026-09-01T19:44:44.659" v="31" actId="113"/>
        <pc:sldMkLst>
          <pc:docMk/>
          <pc:sldMk cId="3928631900" sldId="278"/>
        </pc:sldMkLst>
      </pc:sldChg>
      <pc:sldChg chg="modNotesTx">
        <pc:chgData name="Karine Dube" userId="d8c917c4b8d76fdc" providerId="LiveId" clId="{C816CEA0-D172-4060-BFD4-725E8D2EB9AC}" dt="2026-09-01T19:57:42.421" v="667" actId="12"/>
        <pc:sldMkLst>
          <pc:docMk/>
          <pc:sldMk cId="3590417971" sldId="279"/>
        </pc:sldMkLst>
      </pc:sldChg>
      <pc:sldChg chg="modNotesTx">
        <pc:chgData name="Karine Dube" userId="d8c917c4b8d76fdc" providerId="LiveId" clId="{C816CEA0-D172-4060-BFD4-725E8D2EB9AC}" dt="2026-09-01T19:46:29.686" v="125" actId="12"/>
        <pc:sldMkLst>
          <pc:docMk/>
          <pc:sldMk cId="3904945628" sldId="835"/>
        </pc:sldMkLst>
      </pc:sldChg>
      <pc:sldChg chg="modNotesTx">
        <pc:chgData name="Karine Dube" userId="d8c917c4b8d76fdc" providerId="LiveId" clId="{C816CEA0-D172-4060-BFD4-725E8D2EB9AC}" dt="2026-09-01T19:46:33.563" v="126" actId="12"/>
        <pc:sldMkLst>
          <pc:docMk/>
          <pc:sldMk cId="2795612813" sldId="919"/>
        </pc:sldMkLst>
      </pc:sldChg>
      <pc:sldChg chg="modNotesTx">
        <pc:chgData name="Karine Dube" userId="d8c917c4b8d76fdc" providerId="LiveId" clId="{C816CEA0-D172-4060-BFD4-725E8D2EB9AC}" dt="2026-09-01T19:46:36.176" v="127" actId="12"/>
        <pc:sldMkLst>
          <pc:docMk/>
          <pc:sldMk cId="2084823198" sldId="958"/>
        </pc:sldMkLst>
      </pc:sldChg>
      <pc:sldChg chg="modNotesTx">
        <pc:chgData name="Karine Dube" userId="d8c917c4b8d76fdc" providerId="LiveId" clId="{C816CEA0-D172-4060-BFD4-725E8D2EB9AC}" dt="2026-09-01T19:46:38.602" v="128" actId="12"/>
        <pc:sldMkLst>
          <pc:docMk/>
          <pc:sldMk cId="3407481238" sldId="2147483437"/>
        </pc:sldMkLst>
      </pc:sldChg>
      <pc:sldChg chg="modNotesTx">
        <pc:chgData name="Karine Dube" userId="d8c917c4b8d76fdc" providerId="LiveId" clId="{C816CEA0-D172-4060-BFD4-725E8D2EB9AC}" dt="2026-09-01T19:46:45.443" v="130" actId="12"/>
        <pc:sldMkLst>
          <pc:docMk/>
          <pc:sldMk cId="378057940" sldId="2147483439"/>
        </pc:sldMkLst>
      </pc:sldChg>
      <pc:sldChg chg="modNotesTx">
        <pc:chgData name="Karine Dube" userId="d8c917c4b8d76fdc" providerId="LiveId" clId="{C816CEA0-D172-4060-BFD4-725E8D2EB9AC}" dt="2026-09-01T19:46:52.181" v="132" actId="12"/>
        <pc:sldMkLst>
          <pc:docMk/>
          <pc:sldMk cId="1506685090" sldId="2147483440"/>
        </pc:sldMkLst>
      </pc:sldChg>
      <pc:sldChg chg="modNotesTx">
        <pc:chgData name="Karine Dube" userId="d8c917c4b8d76fdc" providerId="LiveId" clId="{C816CEA0-D172-4060-BFD4-725E8D2EB9AC}" dt="2026-09-01T19:46:42.753" v="129" actId="12"/>
        <pc:sldMkLst>
          <pc:docMk/>
          <pc:sldMk cId="1426777141" sldId="2147483441"/>
        </pc:sldMkLst>
      </pc:sldChg>
      <pc:sldChg chg="modNotesTx">
        <pc:chgData name="Karine Dube" userId="d8c917c4b8d76fdc" providerId="LiveId" clId="{C816CEA0-D172-4060-BFD4-725E8D2EB9AC}" dt="2026-09-01T19:46:48.297" v="131" actId="12"/>
        <pc:sldMkLst>
          <pc:docMk/>
          <pc:sldMk cId="3815518365" sldId="2147483442"/>
        </pc:sldMkLst>
      </pc:sldChg>
      <pc:sldChg chg="modNotesTx">
        <pc:chgData name="Karine Dube" userId="d8c917c4b8d76fdc" providerId="LiveId" clId="{C816CEA0-D172-4060-BFD4-725E8D2EB9AC}" dt="2026-09-01T19:46:22.530" v="123" actId="12"/>
        <pc:sldMkLst>
          <pc:docMk/>
          <pc:sldMk cId="1274968550" sldId="2147483443"/>
        </pc:sldMkLst>
      </pc:sldChg>
      <pc:sldChg chg="modNotesTx">
        <pc:chgData name="Karine Dube" userId="d8c917c4b8d76fdc" providerId="LiveId" clId="{C816CEA0-D172-4060-BFD4-725E8D2EB9AC}" dt="2026-09-02T17:47:49.946" v="1025" actId="20577"/>
        <pc:sldMkLst>
          <pc:docMk/>
          <pc:sldMk cId="3311718746" sldId="2147483444"/>
        </pc:sldMkLst>
      </pc:sldChg>
      <pc:sldChg chg="modSp mod modNotesTx">
        <pc:chgData name="Karine Dube" userId="d8c917c4b8d76fdc" providerId="LiveId" clId="{C816CEA0-D172-4060-BFD4-725E8D2EB9AC}" dt="2026-09-11T17:57:17.944" v="1152" actId="20577"/>
        <pc:sldMkLst>
          <pc:docMk/>
          <pc:sldMk cId="3414139759" sldId="2147483445"/>
        </pc:sldMkLst>
        <pc:spChg chg="mod">
          <ac:chgData name="Karine Dube" userId="d8c917c4b8d76fdc" providerId="LiveId" clId="{C816CEA0-D172-4060-BFD4-725E8D2EB9AC}" dt="2026-09-11T17:57:17.944" v="1152" actId="20577"/>
          <ac:spMkLst>
            <pc:docMk/>
            <pc:sldMk cId="3414139759" sldId="2147483445"/>
            <ac:spMk id="5" creationId="{49974AC8-1E44-7887-3950-F9A4776CE414}"/>
          </ac:spMkLst>
        </pc:spChg>
      </pc:sldChg>
      <pc:sldChg chg="modSp add mod">
        <pc:chgData name="Karine Dube" userId="d8c917c4b8d76fdc" providerId="LiveId" clId="{C816CEA0-D172-4060-BFD4-725E8D2EB9AC}" dt="2026-09-01T19:51:00.169" v="644" actId="20577"/>
        <pc:sldMkLst>
          <pc:docMk/>
          <pc:sldMk cId="2209376131" sldId="2147483446"/>
        </pc:sldMkLst>
        <pc:spChg chg="mod">
          <ac:chgData name="Karine Dube" userId="d8c917c4b8d76fdc" providerId="LiveId" clId="{C816CEA0-D172-4060-BFD4-725E8D2EB9AC}" dt="2026-09-01T19:51:00.169" v="644" actId="20577"/>
          <ac:spMkLst>
            <pc:docMk/>
            <pc:sldMk cId="2209376131" sldId="2147483446"/>
            <ac:spMk id="3" creationId="{9E50F297-ABA5-9EFE-70D1-B86CE98E5B8C}"/>
          </ac:spMkLst>
        </pc:spChg>
      </pc:sldChg>
      <pc:sldChg chg="delSp modSp add mod setBg">
        <pc:chgData name="Karine Dube" userId="d8c917c4b8d76fdc" providerId="LiveId" clId="{C816CEA0-D172-4060-BFD4-725E8D2EB9AC}" dt="2026-09-02T17:48:46.535" v="1048" actId="20577"/>
        <pc:sldMkLst>
          <pc:docMk/>
          <pc:sldMk cId="847999437" sldId="2147483447"/>
        </pc:sldMkLst>
        <pc:spChg chg="mod">
          <ac:chgData name="Karine Dube" userId="d8c917c4b8d76fdc" providerId="LiveId" clId="{C816CEA0-D172-4060-BFD4-725E8D2EB9AC}" dt="2026-09-01T21:32:10.989" v="945" actId="1076"/>
          <ac:spMkLst>
            <pc:docMk/>
            <pc:sldMk cId="847999437" sldId="2147483447"/>
            <ac:spMk id="2" creationId="{9F6F6C1B-E945-333A-26A8-42537AF40163}"/>
          </ac:spMkLst>
        </pc:spChg>
        <pc:spChg chg="mod">
          <ac:chgData name="Karine Dube" userId="d8c917c4b8d76fdc" providerId="LiveId" clId="{C816CEA0-D172-4060-BFD4-725E8D2EB9AC}" dt="2026-09-01T21:19:44.662" v="942" actId="1076"/>
          <ac:spMkLst>
            <pc:docMk/>
            <pc:sldMk cId="847999437" sldId="2147483447"/>
            <ac:spMk id="5" creationId="{330862BC-C225-1BCA-F8C3-14C470AE21BF}"/>
          </ac:spMkLst>
        </pc:spChg>
        <pc:spChg chg="mod">
          <ac:chgData name="Karine Dube" userId="d8c917c4b8d76fdc" providerId="LiveId" clId="{C816CEA0-D172-4060-BFD4-725E8D2EB9AC}" dt="2026-09-02T17:48:46.535" v="1048" actId="20577"/>
          <ac:spMkLst>
            <pc:docMk/>
            <pc:sldMk cId="847999437" sldId="2147483447"/>
            <ac:spMk id="6" creationId="{36D061AF-E5E2-38D7-23B7-EBF5425EF02D}"/>
          </ac:spMkLst>
        </pc:spChg>
      </pc:sldChg>
      <pc:sldChg chg="modSp add mod">
        <pc:chgData name="Karine Dube" userId="d8c917c4b8d76fdc" providerId="LiveId" clId="{C816CEA0-D172-4060-BFD4-725E8D2EB9AC}" dt="2026-09-02T17:48:53.818" v="1057" actId="20577"/>
        <pc:sldMkLst>
          <pc:docMk/>
          <pc:sldMk cId="331869453" sldId="2147483448"/>
        </pc:sldMkLst>
        <pc:spChg chg="mod">
          <ac:chgData name="Karine Dube" userId="d8c917c4b8d76fdc" providerId="LiveId" clId="{C816CEA0-D172-4060-BFD4-725E8D2EB9AC}" dt="2026-09-02T17:48:53.818" v="1057" actId="20577"/>
          <ac:spMkLst>
            <pc:docMk/>
            <pc:sldMk cId="331869453" sldId="2147483448"/>
            <ac:spMk id="6" creationId="{103A17D4-D07B-4540-A74A-08B5C356744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A6A9F9-6AE5-464C-AF87-BFD99D1BEDE8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9E2C7C-4949-EB47-889F-E6F142BBD5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073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9E2C7C-4949-EB47-889F-E6F142BBD5F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464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1" dirty="0"/>
              <a:t>Panel support slide: “Key Points on Discussing HIV Cure Research with Patients” (refer to if needed)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9E2C7C-4949-EB47-889F-E6F142BBD5F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6136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Panel support slide: “Role of Clinicians” (refer to if needed)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9E2C7C-4949-EB47-889F-E6F142BBD5F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622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E30A4F-8F0F-1201-9F85-9E8D42F87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CD4646-F6E5-5EA8-B490-1941262502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8F3D40-B5A1-F04C-FF9E-EE70156CA9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Panel support slide: “The Participant Journey” (refer to if needed)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CCB57F-E505-8518-A328-E442151A01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2F5F8F-1541-4D95-82D4-3C3B7A6ACBC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459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F5218-4318-EE99-2D30-7794C04E88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4BA366-8D40-4BFC-A14A-4F5EA1A13B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12D4A6-E34E-D535-B607-AAB2AC3BE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BF5460-50CE-CAAD-10DF-A003074A2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2699ED-F392-7CA8-43D2-15CEB6E44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643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9034B-3870-F3F7-997A-D4D49BC57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3813C2-8827-2A59-2B94-41664EE343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4762E2-4A72-8198-F682-54DF2239F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ED9818-F422-9D6D-BEF8-2053E2997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5111AA-FAD3-57A9-ADBC-985FF8692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008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B41D5-51A5-CEBB-6509-3CCE5AE0D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53D43B-7495-B77A-E77B-85AB760EE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82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6DE6AB-6089-5D2C-D6D2-00D97BA1D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2DF8A1-1DD6-DC2C-1E29-747D144A9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7D0469-33CB-736C-A294-477561C1D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962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5216D-07FF-233B-C410-96FF14922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E31204-BEFF-72F5-936D-D44A763614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2B97FA-BC84-8C36-6090-A2E3757A9E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F083FA-08BF-D6CF-88DA-69449E2A8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B59493-68A7-50DD-D5FA-D41B929C0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46D4C1-8690-089D-45D5-7EB179F25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280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44E4C-4115-4BDA-2CC8-8D8BBA4AC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7AA30D-011C-0FC3-5C89-0455D116CC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F669BA-5029-A22A-A508-47D26CB739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BA9002-C312-62F2-A76A-E4E50B1B38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A5BF40-916A-A386-F6ED-F127A47FEA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EE08CA0-3092-C190-7B1F-1A749F3DF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1CB79-C2D5-ECD7-00C5-94DE051A0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3A4F28-68C3-2E64-B1A9-1ABD48EF3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12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F2AAE-8BCE-032A-F6B3-6D0049B6E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916015-6495-5FFC-8B34-A2538B1AD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F10CA3-6B79-326B-F57E-7915C7794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1142DA-C7D3-0A1E-A797-84508E28F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94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11630B-B17C-69BE-73E0-3BBFFAFB7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B9E809-C25F-746D-D356-1104DB152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D93F35-74EB-C1B9-D3B8-CE60BD96D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633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AAE06-B787-5BD8-C3C7-6225A048C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6D33D9-F398-52DD-9759-38F8617ABD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7A7EEE-64AF-D2FE-6E3E-E05598EEDD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2D841-352E-A3E7-F054-B746D264C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36733B-1939-FF3D-895C-374C4B386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BABF02-5F09-8B59-86D6-CDD8FA9BC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989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AA846-328D-AD53-9AF9-0F3BA50F5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1D2C23-EA42-22C7-29CA-1620A17C55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3BA07D-1AA2-ABBB-6498-8F83AD2EDE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3B8065-9B96-01C8-552E-9B84C823F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095EB5-293B-6A04-0CD2-24C58068F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F23D8F-3D8B-3BD0-4A1F-8FD31C249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69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15D73-46AB-9F6F-2FAD-00FFFA258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2D3341-F3B0-78C4-F8F6-CA77ED77AE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12C19F-94A7-C519-C503-142CDF5DE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A929D6-A8BF-4A89-C805-DA9157EDD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42FFDD-ECA5-71A7-F679-1B53DB16B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63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05FF0A-5677-8403-AF18-1836B10B3B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7F25CD-187B-75DA-6266-D1D4261520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A3CA4-5DF6-5037-588A-595FE9CA8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61A68-AC8A-A8A7-7F94-D0F2AAE9F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11ED68-C57F-3B07-8F8E-76434F938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645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91D9A24-F479-588F-D906-D8639C12D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F7D4C8-33A0-C53F-7064-3D34677EF9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A2BB22-41E8-F3DC-11C7-50FD9FC327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CA25A0-823D-0700-C832-136D23DF7B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9F2BD2-2776-A4BE-50F2-9A6F23F61A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736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2.svg"/><Relationship Id="rId7" Type="http://schemas.openxmlformats.org/officeDocument/2006/relationships/image" Target="../media/image2.png"/><Relationship Id="rId12" Type="http://schemas.openxmlformats.org/officeDocument/2006/relationships/image" Target="../media/image28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0.svg"/><Relationship Id="rId11" Type="http://schemas.openxmlformats.org/officeDocument/2006/relationships/image" Target="../media/image5.png"/><Relationship Id="rId5" Type="http://schemas.openxmlformats.org/officeDocument/2006/relationships/image" Target="../media/image24.svg"/><Relationship Id="rId10" Type="http://schemas.openxmlformats.org/officeDocument/2006/relationships/image" Target="../media/image4.png"/><Relationship Id="rId9" Type="http://schemas.openxmlformats.org/officeDocument/2006/relationships/image" Target="../media/image2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30.sv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3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92A023-FA84-0F92-0CB0-68CCE98CC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E346743-186B-4862-41DA-1B70AA5B0CCA}"/>
              </a:ext>
            </a:extLst>
          </p:cNvPr>
          <p:cNvSpPr/>
          <p:nvPr/>
        </p:nvSpPr>
        <p:spPr>
          <a:xfrm rot="6059547" flipV="1">
            <a:off x="2351295" y="-4813490"/>
            <a:ext cx="13585410" cy="19913980"/>
          </a:xfrm>
          <a:custGeom>
            <a:avLst/>
            <a:gdLst/>
            <a:ahLst/>
            <a:cxnLst/>
            <a:rect l="l" t="t" r="r" b="b"/>
            <a:pathLst>
              <a:path w="13585410" h="19913980">
                <a:moveTo>
                  <a:pt x="3487153" y="0"/>
                </a:moveTo>
                <a:lnTo>
                  <a:pt x="0" y="17952457"/>
                </a:lnTo>
                <a:lnTo>
                  <a:pt x="10098257" y="19913980"/>
                </a:lnTo>
                <a:lnTo>
                  <a:pt x="13585410" y="1961523"/>
                </a:lnTo>
                <a:lnTo>
                  <a:pt x="3487153" y="0"/>
                </a:lnTo>
                <a:close/>
              </a:path>
            </a:pathLst>
          </a:custGeom>
          <a:blipFill>
            <a:blip r:embed="rId3"/>
            <a:stretch>
              <a:fillRect l="-108976" t="-49219" r="-5634" b="-744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9E50F297-ABA5-9EFE-70D1-B86CE98E5B8C}"/>
              </a:ext>
            </a:extLst>
          </p:cNvPr>
          <p:cNvSpPr txBox="1"/>
          <p:nvPr/>
        </p:nvSpPr>
        <p:spPr>
          <a:xfrm>
            <a:off x="1028700" y="4056374"/>
            <a:ext cx="15963900" cy="11926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283"/>
              </a:lnSpc>
            </a:pPr>
            <a:r>
              <a:rPr lang="en-US" sz="10090" b="1" dirty="0">
                <a:solidFill>
                  <a:srgbClr val="A323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SUPPORT SLIDES</a:t>
            </a:r>
          </a:p>
        </p:txBody>
      </p:sp>
    </p:spTree>
    <p:extLst>
      <p:ext uri="{BB962C8B-B14F-4D97-AF65-F5344CB8AC3E}">
        <p14:creationId xmlns:p14="http://schemas.microsoft.com/office/powerpoint/2010/main" val="2209376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2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7026995" cy="10287000"/>
            <a:chOff x="0" y="0"/>
            <a:chExt cx="1850731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50731" cy="2709333"/>
            </a:xfrm>
            <a:custGeom>
              <a:avLst/>
              <a:gdLst/>
              <a:ahLst/>
              <a:cxnLst/>
              <a:rect l="l" t="t" r="r" b="b"/>
              <a:pathLst>
                <a:path w="1850731" h="2709333">
                  <a:moveTo>
                    <a:pt x="0" y="0"/>
                  </a:moveTo>
                  <a:lnTo>
                    <a:pt x="1850731" y="0"/>
                  </a:lnTo>
                  <a:lnTo>
                    <a:pt x="1850731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A3232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850731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758776" y="5549794"/>
            <a:ext cx="897015" cy="795708"/>
            <a:chOff x="0" y="0"/>
            <a:chExt cx="236251" cy="20956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36251" cy="209569"/>
            </a:xfrm>
            <a:custGeom>
              <a:avLst/>
              <a:gdLst/>
              <a:ahLst/>
              <a:cxnLst/>
              <a:rect l="l" t="t" r="r" b="b"/>
              <a:pathLst>
                <a:path w="236251" h="209569">
                  <a:moveTo>
                    <a:pt x="0" y="0"/>
                  </a:moveTo>
                  <a:lnTo>
                    <a:pt x="236251" y="0"/>
                  </a:lnTo>
                  <a:lnTo>
                    <a:pt x="236251" y="209569"/>
                  </a:lnTo>
                  <a:lnTo>
                    <a:pt x="0" y="209569"/>
                  </a:lnTo>
                  <a:close/>
                </a:path>
              </a:pathLst>
            </a:custGeom>
            <a:solidFill>
              <a:srgbClr val="A3232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36251" cy="2476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518366" y="7339655"/>
            <a:ext cx="664667" cy="438755"/>
            <a:chOff x="0" y="0"/>
            <a:chExt cx="175056" cy="11555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75056" cy="115557"/>
            </a:xfrm>
            <a:custGeom>
              <a:avLst/>
              <a:gdLst/>
              <a:ahLst/>
              <a:cxnLst/>
              <a:rect l="l" t="t" r="r" b="b"/>
              <a:pathLst>
                <a:path w="175056" h="115557">
                  <a:moveTo>
                    <a:pt x="0" y="0"/>
                  </a:moveTo>
                  <a:lnTo>
                    <a:pt x="175056" y="0"/>
                  </a:lnTo>
                  <a:lnTo>
                    <a:pt x="175056" y="115557"/>
                  </a:lnTo>
                  <a:lnTo>
                    <a:pt x="0" y="115557"/>
                  </a:lnTo>
                  <a:close/>
                </a:path>
              </a:pathLst>
            </a:custGeom>
            <a:solidFill>
              <a:srgbClr val="A3232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75056" cy="1536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3095348" y="7314201"/>
            <a:ext cx="389942" cy="424966"/>
            <a:chOff x="0" y="0"/>
            <a:chExt cx="102701" cy="11192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2701" cy="111925"/>
            </a:xfrm>
            <a:custGeom>
              <a:avLst/>
              <a:gdLst/>
              <a:ahLst/>
              <a:cxnLst/>
              <a:rect l="l" t="t" r="r" b="b"/>
              <a:pathLst>
                <a:path w="102701" h="111925">
                  <a:moveTo>
                    <a:pt x="0" y="0"/>
                  </a:moveTo>
                  <a:lnTo>
                    <a:pt x="102701" y="0"/>
                  </a:lnTo>
                  <a:lnTo>
                    <a:pt x="102701" y="111925"/>
                  </a:lnTo>
                  <a:lnTo>
                    <a:pt x="0" y="111925"/>
                  </a:lnTo>
                  <a:close/>
                </a:path>
              </a:pathLst>
            </a:custGeom>
            <a:solidFill>
              <a:srgbClr val="F8E9E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102701" cy="150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3095348" y="7368397"/>
            <a:ext cx="381271" cy="381271"/>
          </a:xfrm>
          <a:custGeom>
            <a:avLst/>
            <a:gdLst/>
            <a:ahLst/>
            <a:cxnLst/>
            <a:rect l="l" t="t" r="r" b="b"/>
            <a:pathLst>
              <a:path w="381271" h="381271">
                <a:moveTo>
                  <a:pt x="0" y="0"/>
                </a:moveTo>
                <a:lnTo>
                  <a:pt x="381271" y="0"/>
                </a:lnTo>
                <a:lnTo>
                  <a:pt x="381271" y="381271"/>
                </a:lnTo>
                <a:lnTo>
                  <a:pt x="0" y="3812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555813" y="591192"/>
            <a:ext cx="5915368" cy="18055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4760"/>
              </a:lnSpc>
              <a:spcBef>
                <a:spcPct val="0"/>
              </a:spcBef>
            </a:pPr>
            <a:r>
              <a:rPr lang="en-US" sz="4000" b="1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Key Points on Discussing HIV Cure Research with Patients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580364" y="1416281"/>
            <a:ext cx="9589140" cy="980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10211" lvl="1" indent="-205106" algn="l">
              <a:lnSpc>
                <a:spcPts val="2660"/>
              </a:lnSpc>
              <a:buFont typeface="Arial"/>
              <a:buChar char="•"/>
            </a:pPr>
            <a:r>
              <a:rPr lang="en-US" sz="1900" spc="-7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There is currently no widely available cure for HIV</a:t>
            </a:r>
          </a:p>
          <a:p>
            <a:pPr marL="410211" lvl="1" indent="-205106" algn="l">
              <a:lnSpc>
                <a:spcPts val="2660"/>
              </a:lnSpc>
              <a:buFont typeface="Arial"/>
              <a:buChar char="•"/>
            </a:pPr>
            <a:r>
              <a:rPr lang="en-US" sz="1900" spc="-7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Most HIV cure-related studies are designed to advance scientific knowledge rather than provide direct clinical benefits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580364" y="1054255"/>
            <a:ext cx="5560689" cy="295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2500" b="1" spc="-102">
                <a:solidFill>
                  <a:srgbClr val="A323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Current scientific validity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580364" y="2815821"/>
            <a:ext cx="9589140" cy="330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00"/>
              </a:lnSpc>
            </a:pPr>
            <a:r>
              <a:rPr lang="en-US" sz="2500" b="1" spc="-102">
                <a:solidFill>
                  <a:srgbClr val="A323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Explain HIV cure-related research in understandable language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580364" y="3210969"/>
            <a:ext cx="8069662" cy="647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10211" lvl="1" indent="-205106" algn="l">
              <a:lnSpc>
                <a:spcPts val="2660"/>
              </a:lnSpc>
              <a:buFont typeface="Arial"/>
              <a:buChar char="•"/>
            </a:pPr>
            <a:r>
              <a:rPr lang="en-US" sz="1900" spc="-7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Calibrate expectations about HIV cure-related research outcomes</a:t>
            </a:r>
          </a:p>
          <a:p>
            <a:pPr marL="410211" lvl="1" indent="-205106" algn="l">
              <a:lnSpc>
                <a:spcPts val="2660"/>
              </a:lnSpc>
              <a:buFont typeface="Arial"/>
              <a:buChar char="•"/>
            </a:pPr>
            <a:r>
              <a:rPr lang="en-US" sz="1900" spc="-7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Clarify terms such as “ART-free durable control”, ATIs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580364" y="4319678"/>
            <a:ext cx="7177626" cy="295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2500" b="1" spc="-102">
                <a:solidFill>
                  <a:srgbClr val="A323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Discuss potential benefits and risks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580364" y="4681704"/>
            <a:ext cx="9966228" cy="980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10211" lvl="1" indent="-205106" algn="l">
              <a:lnSpc>
                <a:spcPts val="2660"/>
              </a:lnSpc>
              <a:buFont typeface="Arial"/>
              <a:buChar char="•"/>
            </a:pPr>
            <a:r>
              <a:rPr lang="en-US" sz="1900" b="1" spc="-77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Possible benefits:</a:t>
            </a:r>
            <a:r>
              <a:rPr lang="en-US" sz="1900" spc="-7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contributing to scientific progress, access to additional monitoring, helping future generations</a:t>
            </a:r>
          </a:p>
          <a:p>
            <a:pPr marL="410211" lvl="1" indent="-205106" algn="l">
              <a:lnSpc>
                <a:spcPts val="2660"/>
              </a:lnSpc>
              <a:buFont typeface="Arial"/>
              <a:buChar char="•"/>
            </a:pPr>
            <a:r>
              <a:rPr lang="en-US" sz="1900" b="1" spc="-77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Potential risks:</a:t>
            </a:r>
            <a:r>
              <a:rPr lang="en-US" sz="1900" spc="-7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experimental intervention risks, ATI-related risks, psychosocial effects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580364" y="6081244"/>
            <a:ext cx="8069662" cy="330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00"/>
              </a:lnSpc>
            </a:pPr>
            <a:r>
              <a:rPr lang="en-US" sz="2500" b="1" spc="-102">
                <a:solidFill>
                  <a:srgbClr val="A323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Address ATIs – not all HIV cure-related trials need ATIs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580364" y="6478194"/>
            <a:ext cx="10128830" cy="980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10211" lvl="1" indent="-205106" algn="l">
              <a:lnSpc>
                <a:spcPts val="2660"/>
              </a:lnSpc>
              <a:buFont typeface="Arial"/>
              <a:buChar char="•"/>
            </a:pPr>
            <a:r>
              <a:rPr lang="en-US" sz="1900" spc="-7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Explain that some studies require temporary stopping of ART under close monitoring</a:t>
            </a:r>
          </a:p>
          <a:p>
            <a:pPr marL="410211" lvl="1" indent="-205106" algn="l">
              <a:lnSpc>
                <a:spcPts val="2660"/>
              </a:lnSpc>
              <a:buFont typeface="Arial"/>
              <a:buChar char="•"/>
            </a:pPr>
            <a:r>
              <a:rPr lang="en-US" sz="1900" spc="-7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Discuss possible viral rebound, HIV transmission considerations, symptoms, and monitoring procedures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580364" y="7915834"/>
            <a:ext cx="9589140" cy="295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2500" b="1" spc="-102">
                <a:solidFill>
                  <a:srgbClr val="A323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Support Informed and voluntary decision-making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7580364" y="8277860"/>
            <a:ext cx="9966228" cy="980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10211" lvl="1" indent="-205106" algn="l">
              <a:lnSpc>
                <a:spcPts val="2660"/>
              </a:lnSpc>
              <a:buFont typeface="Arial"/>
              <a:buChar char="•"/>
            </a:pPr>
            <a:r>
              <a:rPr lang="en-US" sz="1900" spc="-7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Encourage questions and discussion with family, partners, or trusted individuals if desired</a:t>
            </a:r>
          </a:p>
          <a:p>
            <a:pPr marL="410211" lvl="1" indent="-205106" algn="l">
              <a:lnSpc>
                <a:spcPts val="2660"/>
              </a:lnSpc>
              <a:buFont typeface="Arial"/>
              <a:buChar char="•"/>
            </a:pPr>
            <a:r>
              <a:rPr lang="en-US" sz="1900" spc="-7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Emphasize that participation is voluntary and that declining participation will not affect clinical care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555813" y="2711722"/>
            <a:ext cx="6266839" cy="1313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60"/>
              </a:lnSpc>
            </a:pPr>
            <a:r>
              <a:rPr lang="en-US" sz="1900" spc="-77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Patients should receive balanced, accurate, and understandable information about HIV cure-related research to make informed decisions that align with their values and goals</a:t>
            </a:r>
          </a:p>
        </p:txBody>
      </p:sp>
      <p:sp>
        <p:nvSpPr>
          <p:cNvPr id="30" name="Freeform 5"/>
          <p:cNvSpPr/>
          <p:nvPr/>
        </p:nvSpPr>
        <p:spPr>
          <a:xfrm>
            <a:off x="490541" y="4716952"/>
            <a:ext cx="6332111" cy="4869969"/>
          </a:xfrm>
          <a:custGeom>
            <a:avLst/>
            <a:gdLst/>
            <a:ahLst/>
            <a:cxnLst/>
            <a:rect l="l" t="t" r="r" b="b"/>
            <a:pathLst>
              <a:path w="6332111" h="4869969">
                <a:moveTo>
                  <a:pt x="0" y="0"/>
                </a:moveTo>
                <a:lnTo>
                  <a:pt x="6332111" y="0"/>
                </a:lnTo>
                <a:lnTo>
                  <a:pt x="6332111" y="4869969"/>
                </a:lnTo>
                <a:lnTo>
                  <a:pt x="0" y="486996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2" name="Group 6"/>
          <p:cNvGrpSpPr/>
          <p:nvPr/>
        </p:nvGrpSpPr>
        <p:grpSpPr>
          <a:xfrm>
            <a:off x="4984213" y="5549793"/>
            <a:ext cx="897015" cy="940369"/>
            <a:chOff x="0" y="-38100"/>
            <a:chExt cx="236251" cy="247669"/>
          </a:xfrm>
        </p:grpSpPr>
        <p:sp>
          <p:nvSpPr>
            <p:cNvPr id="33" name="Freeform 7"/>
            <p:cNvSpPr/>
            <p:nvPr/>
          </p:nvSpPr>
          <p:spPr>
            <a:xfrm>
              <a:off x="0" y="0"/>
              <a:ext cx="236251" cy="209569"/>
            </a:xfrm>
            <a:custGeom>
              <a:avLst/>
              <a:gdLst/>
              <a:ahLst/>
              <a:cxnLst/>
              <a:rect l="l" t="t" r="r" b="b"/>
              <a:pathLst>
                <a:path w="236251" h="209569">
                  <a:moveTo>
                    <a:pt x="0" y="0"/>
                  </a:moveTo>
                  <a:lnTo>
                    <a:pt x="236251" y="0"/>
                  </a:lnTo>
                  <a:lnTo>
                    <a:pt x="236251" y="209569"/>
                  </a:lnTo>
                  <a:lnTo>
                    <a:pt x="0" y="209569"/>
                  </a:lnTo>
                  <a:close/>
                </a:path>
              </a:pathLst>
            </a:custGeom>
            <a:solidFill>
              <a:srgbClr val="A3232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8"/>
            <p:cNvSpPr txBox="1"/>
            <p:nvPr/>
          </p:nvSpPr>
          <p:spPr>
            <a:xfrm>
              <a:off x="0" y="-38100"/>
              <a:ext cx="236251" cy="2476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1" name="Freeform 16"/>
          <p:cNvSpPr/>
          <p:nvPr/>
        </p:nvSpPr>
        <p:spPr>
          <a:xfrm>
            <a:off x="4984213" y="5694454"/>
            <a:ext cx="881712" cy="877650"/>
          </a:xfrm>
          <a:custGeom>
            <a:avLst/>
            <a:gdLst/>
            <a:ahLst/>
            <a:cxnLst/>
            <a:rect l="l" t="t" r="r" b="b"/>
            <a:pathLst>
              <a:path w="881712" h="877650">
                <a:moveTo>
                  <a:pt x="0" y="0"/>
                </a:moveTo>
                <a:lnTo>
                  <a:pt x="881713" y="0"/>
                </a:lnTo>
                <a:lnTo>
                  <a:pt x="881713" y="877650"/>
                </a:lnTo>
                <a:lnTo>
                  <a:pt x="0" y="87765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6" name="Group 9"/>
          <p:cNvGrpSpPr/>
          <p:nvPr/>
        </p:nvGrpSpPr>
        <p:grpSpPr>
          <a:xfrm>
            <a:off x="1639780" y="7519789"/>
            <a:ext cx="664667" cy="438755"/>
            <a:chOff x="0" y="0"/>
            <a:chExt cx="175056" cy="115557"/>
          </a:xfrm>
        </p:grpSpPr>
        <p:sp>
          <p:nvSpPr>
            <p:cNvPr id="37" name="Freeform 10"/>
            <p:cNvSpPr/>
            <p:nvPr/>
          </p:nvSpPr>
          <p:spPr>
            <a:xfrm>
              <a:off x="0" y="0"/>
              <a:ext cx="175056" cy="115557"/>
            </a:xfrm>
            <a:custGeom>
              <a:avLst/>
              <a:gdLst/>
              <a:ahLst/>
              <a:cxnLst/>
              <a:rect l="l" t="t" r="r" b="b"/>
              <a:pathLst>
                <a:path w="175056" h="115557">
                  <a:moveTo>
                    <a:pt x="0" y="0"/>
                  </a:moveTo>
                  <a:lnTo>
                    <a:pt x="175056" y="0"/>
                  </a:lnTo>
                  <a:lnTo>
                    <a:pt x="175056" y="115557"/>
                  </a:lnTo>
                  <a:lnTo>
                    <a:pt x="0" y="115557"/>
                  </a:lnTo>
                  <a:close/>
                </a:path>
              </a:pathLst>
            </a:custGeom>
            <a:solidFill>
              <a:srgbClr val="A3232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Box 11"/>
            <p:cNvSpPr txBox="1"/>
            <p:nvPr/>
          </p:nvSpPr>
          <p:spPr>
            <a:xfrm>
              <a:off x="0" y="-38100"/>
              <a:ext cx="175056" cy="1536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5" name="Freeform 15"/>
          <p:cNvSpPr/>
          <p:nvPr/>
        </p:nvSpPr>
        <p:spPr>
          <a:xfrm>
            <a:off x="1615887" y="7380916"/>
            <a:ext cx="662257" cy="653828"/>
          </a:xfrm>
          <a:custGeom>
            <a:avLst/>
            <a:gdLst/>
            <a:ahLst/>
            <a:cxnLst/>
            <a:rect l="l" t="t" r="r" b="b"/>
            <a:pathLst>
              <a:path w="662257" h="653828">
                <a:moveTo>
                  <a:pt x="0" y="0"/>
                </a:moveTo>
                <a:lnTo>
                  <a:pt x="662257" y="0"/>
                </a:lnTo>
                <a:lnTo>
                  <a:pt x="662257" y="653828"/>
                </a:lnTo>
                <a:lnTo>
                  <a:pt x="0" y="65382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0" name="Group 12"/>
          <p:cNvGrpSpPr/>
          <p:nvPr/>
        </p:nvGrpSpPr>
        <p:grpSpPr>
          <a:xfrm>
            <a:off x="3216762" y="7495347"/>
            <a:ext cx="389942" cy="424966"/>
            <a:chOff x="0" y="0"/>
            <a:chExt cx="102701" cy="111925"/>
          </a:xfrm>
        </p:grpSpPr>
        <p:sp>
          <p:nvSpPr>
            <p:cNvPr id="41" name="Freeform 13"/>
            <p:cNvSpPr/>
            <p:nvPr/>
          </p:nvSpPr>
          <p:spPr>
            <a:xfrm>
              <a:off x="0" y="0"/>
              <a:ext cx="102701" cy="111925"/>
            </a:xfrm>
            <a:custGeom>
              <a:avLst/>
              <a:gdLst/>
              <a:ahLst/>
              <a:cxnLst/>
              <a:rect l="l" t="t" r="r" b="b"/>
              <a:pathLst>
                <a:path w="102701" h="111925">
                  <a:moveTo>
                    <a:pt x="0" y="0"/>
                  </a:moveTo>
                  <a:lnTo>
                    <a:pt x="102701" y="0"/>
                  </a:lnTo>
                  <a:lnTo>
                    <a:pt x="102701" y="111925"/>
                  </a:lnTo>
                  <a:lnTo>
                    <a:pt x="0" y="111925"/>
                  </a:lnTo>
                  <a:close/>
                </a:path>
              </a:pathLst>
            </a:custGeom>
            <a:solidFill>
              <a:srgbClr val="F8E9E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TextBox 14"/>
            <p:cNvSpPr txBox="1"/>
            <p:nvPr/>
          </p:nvSpPr>
          <p:spPr>
            <a:xfrm>
              <a:off x="0" y="-38100"/>
              <a:ext cx="102701" cy="150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9" name="Freeform 17"/>
          <p:cNvSpPr/>
          <p:nvPr/>
        </p:nvSpPr>
        <p:spPr>
          <a:xfrm>
            <a:off x="3164726" y="7502557"/>
            <a:ext cx="381271" cy="381271"/>
          </a:xfrm>
          <a:custGeom>
            <a:avLst/>
            <a:gdLst/>
            <a:ahLst/>
            <a:cxnLst/>
            <a:rect l="l" t="t" r="r" b="b"/>
            <a:pathLst>
              <a:path w="381271" h="381271">
                <a:moveTo>
                  <a:pt x="0" y="0"/>
                </a:moveTo>
                <a:lnTo>
                  <a:pt x="381271" y="0"/>
                </a:lnTo>
                <a:lnTo>
                  <a:pt x="381271" y="381271"/>
                </a:lnTo>
                <a:lnTo>
                  <a:pt x="0" y="38127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2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71860" y="-383171"/>
            <a:ext cx="25605181" cy="10662333"/>
          </a:xfrm>
          <a:custGeom>
            <a:avLst/>
            <a:gdLst/>
            <a:ahLst/>
            <a:cxnLst/>
            <a:rect l="l" t="t" r="r" b="b"/>
            <a:pathLst>
              <a:path w="25605181" h="10662333">
                <a:moveTo>
                  <a:pt x="0" y="0"/>
                </a:moveTo>
                <a:lnTo>
                  <a:pt x="25605181" y="0"/>
                </a:lnTo>
                <a:lnTo>
                  <a:pt x="25605181" y="10662333"/>
                </a:lnTo>
                <a:lnTo>
                  <a:pt x="0" y="1066233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1884" t="-66683" b="-5180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2230731" y="2928885"/>
            <a:ext cx="3993559" cy="590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2399"/>
              </a:lnSpc>
            </a:pPr>
            <a:r>
              <a:rPr lang="en-US" sz="1999" spc="99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throughout the research process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230730" y="2199421"/>
            <a:ext cx="3993559" cy="6778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600"/>
              </a:lnSpc>
            </a:pPr>
            <a:r>
              <a:rPr lang="en-US" sz="3200" b="1" spc="100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Promote Participant Safety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981954" y="3158127"/>
            <a:ext cx="3993559" cy="590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99"/>
              </a:lnSpc>
            </a:pPr>
            <a:r>
              <a:rPr lang="en-US" sz="1999" spc="99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about HIV cure-related research opportunities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81954" y="2697956"/>
            <a:ext cx="3993559" cy="344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600"/>
              </a:lnSpc>
            </a:pPr>
            <a:r>
              <a:rPr lang="en-US" sz="3200" b="1" spc="100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Inform Patients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765198" y="4759873"/>
            <a:ext cx="3993559" cy="2952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2399"/>
              </a:lnSpc>
            </a:pPr>
            <a:r>
              <a:rPr lang="en-US" sz="1999" spc="99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(e.g., ATIs)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747269" y="4085964"/>
            <a:ext cx="4509991" cy="6778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1" indent="0" algn="l">
              <a:lnSpc>
                <a:spcPts val="2600"/>
              </a:lnSpc>
              <a:spcBef>
                <a:spcPct val="0"/>
              </a:spcBef>
            </a:pPr>
            <a:r>
              <a:rPr lang="en-US" sz="3200" b="1" spc="100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Stay Informed about Patient Participation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92179" y="5472513"/>
            <a:ext cx="3643598" cy="8857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r">
              <a:lnSpc>
                <a:spcPts val="2399"/>
              </a:lnSpc>
            </a:pPr>
            <a:r>
              <a:rPr lang="en-US" sz="1999" spc="99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with balanced information about potential benefits and risks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8900" y="4688213"/>
            <a:ext cx="4126877" cy="6778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r">
              <a:lnSpc>
                <a:spcPts val="2600"/>
              </a:lnSpc>
              <a:spcBef>
                <a:spcPct val="0"/>
              </a:spcBef>
            </a:pPr>
            <a:r>
              <a:rPr lang="en-US" sz="3200" b="1" spc="100" dirty="0">
                <a:solidFill>
                  <a:srgbClr val="000000"/>
                </a:solidFill>
                <a:latin typeface="Open Sauce Bold"/>
                <a:sym typeface="Open Sauce Bold"/>
              </a:rPr>
              <a:t>Support Informed Decision-Making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230731" y="6941654"/>
            <a:ext cx="3993559" cy="590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2399"/>
              </a:lnSpc>
            </a:pPr>
            <a:r>
              <a:rPr lang="en-US" sz="1999" spc="99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through open communication and patient-centered care</a:t>
            </a:r>
          </a:p>
        </p:txBody>
      </p:sp>
      <p:sp>
        <p:nvSpPr>
          <p:cNvPr id="23" name="Freeform 3"/>
          <p:cNvSpPr/>
          <p:nvPr/>
        </p:nvSpPr>
        <p:spPr>
          <a:xfrm rot="-2468527">
            <a:off x="5447845" y="2634533"/>
            <a:ext cx="6767202" cy="5733666"/>
          </a:xfrm>
          <a:custGeom>
            <a:avLst/>
            <a:gdLst/>
            <a:ahLst/>
            <a:cxnLst/>
            <a:rect l="l" t="t" r="r" b="b"/>
            <a:pathLst>
              <a:path w="6767202" h="5733666">
                <a:moveTo>
                  <a:pt x="0" y="0"/>
                </a:moveTo>
                <a:lnTo>
                  <a:pt x="6767202" y="0"/>
                </a:lnTo>
                <a:lnTo>
                  <a:pt x="6767202" y="5733666"/>
                </a:lnTo>
                <a:lnTo>
                  <a:pt x="0" y="573366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12174010" y="6245814"/>
            <a:ext cx="3993559" cy="6778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>
              <a:lnSpc>
                <a:spcPts val="2600"/>
              </a:lnSpc>
              <a:spcBef>
                <a:spcPct val="0"/>
              </a:spcBef>
            </a:pPr>
            <a:r>
              <a:rPr lang="en-US" sz="3200" b="1" spc="100" dirty="0">
                <a:solidFill>
                  <a:srgbClr val="000000"/>
                </a:solidFill>
                <a:latin typeface="Open Sauce Bold"/>
                <a:sym typeface="Open Sauce Bold"/>
              </a:rPr>
              <a:t>Help Build Trust in Research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923967" y="8091977"/>
            <a:ext cx="3993559" cy="3175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r">
              <a:lnSpc>
                <a:spcPts val="2599"/>
              </a:lnSpc>
              <a:spcBef>
                <a:spcPct val="0"/>
              </a:spcBef>
            </a:pPr>
            <a:r>
              <a:rPr lang="en-US" sz="1999" spc="99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to appropriate studies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86355" y="7326728"/>
            <a:ext cx="4631172" cy="6778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1" indent="0" algn="r">
              <a:lnSpc>
                <a:spcPts val="2600"/>
              </a:lnSpc>
              <a:spcBef>
                <a:spcPct val="0"/>
              </a:spcBef>
            </a:pPr>
            <a:r>
              <a:rPr lang="en-US" sz="3200" b="1" spc="100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Identify and Refer Interested Patients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139238" y="4008008"/>
            <a:ext cx="9525" cy="3657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  <a:spcBef>
                <a:spcPct val="0"/>
              </a:spcBef>
            </a:pPr>
            <a:endParaRPr/>
          </a:p>
        </p:txBody>
      </p:sp>
      <p:sp>
        <p:nvSpPr>
          <p:cNvPr id="18" name="TextBox 18"/>
          <p:cNvSpPr txBox="1"/>
          <p:nvPr/>
        </p:nvSpPr>
        <p:spPr>
          <a:xfrm>
            <a:off x="5540730" y="598813"/>
            <a:ext cx="7206539" cy="769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5950"/>
              </a:lnSpc>
              <a:spcBef>
                <a:spcPct val="0"/>
              </a:spcBef>
            </a:pPr>
            <a:r>
              <a:rPr lang="en-US" sz="5000" b="1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Role of Clinicians</a:t>
            </a:r>
          </a:p>
        </p:txBody>
      </p:sp>
      <p:sp>
        <p:nvSpPr>
          <p:cNvPr id="4" name="Freeform 4"/>
          <p:cNvSpPr/>
          <p:nvPr/>
        </p:nvSpPr>
        <p:spPr>
          <a:xfrm>
            <a:off x="6691928" y="1814875"/>
            <a:ext cx="4824428" cy="8229600"/>
          </a:xfrm>
          <a:custGeom>
            <a:avLst/>
            <a:gdLst/>
            <a:ahLst/>
            <a:cxnLst/>
            <a:rect l="l" t="t" r="r" b="b"/>
            <a:pathLst>
              <a:path w="4824428" h="8229600">
                <a:moveTo>
                  <a:pt x="0" y="0"/>
                </a:moveTo>
                <a:lnTo>
                  <a:pt x="4824428" y="0"/>
                </a:lnTo>
                <a:lnTo>
                  <a:pt x="482442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9" name="Group 19"/>
          <p:cNvGrpSpPr/>
          <p:nvPr/>
        </p:nvGrpSpPr>
        <p:grpSpPr>
          <a:xfrm>
            <a:off x="9144000" y="8351280"/>
            <a:ext cx="8031675" cy="1252219"/>
            <a:chOff x="0" y="0"/>
            <a:chExt cx="1993611" cy="310824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993611" cy="310824"/>
            </a:xfrm>
            <a:custGeom>
              <a:avLst/>
              <a:gdLst/>
              <a:ahLst/>
              <a:cxnLst/>
              <a:rect l="l" t="t" r="r" b="b"/>
              <a:pathLst>
                <a:path w="1993611" h="310824">
                  <a:moveTo>
                    <a:pt x="33737" y="0"/>
                  </a:moveTo>
                  <a:lnTo>
                    <a:pt x="1959874" y="0"/>
                  </a:lnTo>
                  <a:cubicBezTo>
                    <a:pt x="1978507" y="0"/>
                    <a:pt x="1993611" y="15105"/>
                    <a:pt x="1993611" y="33737"/>
                  </a:cubicBezTo>
                  <a:lnTo>
                    <a:pt x="1993611" y="277087"/>
                  </a:lnTo>
                  <a:cubicBezTo>
                    <a:pt x="1993611" y="286034"/>
                    <a:pt x="1990057" y="294616"/>
                    <a:pt x="1983730" y="300943"/>
                  </a:cubicBezTo>
                  <a:cubicBezTo>
                    <a:pt x="1977403" y="307270"/>
                    <a:pt x="1968822" y="310824"/>
                    <a:pt x="1959874" y="310824"/>
                  </a:cubicBezTo>
                  <a:lnTo>
                    <a:pt x="33737" y="310824"/>
                  </a:lnTo>
                  <a:cubicBezTo>
                    <a:pt x="24790" y="310824"/>
                    <a:pt x="16208" y="307270"/>
                    <a:pt x="9881" y="300943"/>
                  </a:cubicBezTo>
                  <a:cubicBezTo>
                    <a:pt x="3554" y="294616"/>
                    <a:pt x="0" y="286034"/>
                    <a:pt x="0" y="277087"/>
                  </a:cubicBezTo>
                  <a:lnTo>
                    <a:pt x="0" y="33737"/>
                  </a:lnTo>
                  <a:cubicBezTo>
                    <a:pt x="0" y="24790"/>
                    <a:pt x="3554" y="16208"/>
                    <a:pt x="9881" y="9881"/>
                  </a:cubicBezTo>
                  <a:cubicBezTo>
                    <a:pt x="16208" y="3554"/>
                    <a:pt x="24790" y="0"/>
                    <a:pt x="33737" y="0"/>
                  </a:cubicBezTo>
                  <a:close/>
                </a:path>
              </a:pathLst>
            </a:custGeom>
            <a:solidFill>
              <a:srgbClr val="A32320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47625"/>
              <a:ext cx="1993611" cy="3584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9424792" y="8558289"/>
            <a:ext cx="7470091" cy="847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80"/>
              </a:lnSpc>
            </a:pPr>
            <a:r>
              <a:rPr lang="en-US" sz="1900" b="1" dirty="0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Providers are essential partners in HIV cure research by informing patients, supporting informed choices, facilitating referrals, and helping safeguard participant well-being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ED686-FECC-2297-1E52-8206E6949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AFAA9EE-7217-D286-36E6-DD7E78B4C8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500"/>
            <a:ext cx="18288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6469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059547" flipV="1">
            <a:off x="2351295" y="-4813490"/>
            <a:ext cx="13585410" cy="19913980"/>
          </a:xfrm>
          <a:custGeom>
            <a:avLst/>
            <a:gdLst/>
            <a:ahLst/>
            <a:cxnLst/>
            <a:rect l="l" t="t" r="r" b="b"/>
            <a:pathLst>
              <a:path w="13585410" h="19913980">
                <a:moveTo>
                  <a:pt x="3487153" y="0"/>
                </a:moveTo>
                <a:lnTo>
                  <a:pt x="0" y="17952457"/>
                </a:lnTo>
                <a:lnTo>
                  <a:pt x="10098257" y="19913980"/>
                </a:lnTo>
                <a:lnTo>
                  <a:pt x="13585410" y="1961523"/>
                </a:lnTo>
                <a:lnTo>
                  <a:pt x="3487153" y="0"/>
                </a:lnTo>
                <a:close/>
              </a:path>
            </a:pathLst>
          </a:custGeom>
          <a:blipFill>
            <a:blip r:embed="rId2"/>
            <a:stretch>
              <a:fillRect l="-108976" t="-49219" r="-5634" b="-744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3"/>
          <p:cNvSpPr/>
          <p:nvPr/>
        </p:nvSpPr>
        <p:spPr>
          <a:xfrm>
            <a:off x="10047964" y="1461270"/>
            <a:ext cx="8710651" cy="7364459"/>
          </a:xfrm>
          <a:custGeom>
            <a:avLst/>
            <a:gdLst/>
            <a:ahLst/>
            <a:cxnLst/>
            <a:rect l="l" t="t" r="r" b="b"/>
            <a:pathLst>
              <a:path w="8710651" h="7364459">
                <a:moveTo>
                  <a:pt x="0" y="0"/>
                </a:moveTo>
                <a:lnTo>
                  <a:pt x="8710651" y="0"/>
                </a:lnTo>
                <a:lnTo>
                  <a:pt x="8710651" y="7364460"/>
                </a:lnTo>
                <a:lnTo>
                  <a:pt x="0" y="736446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387452" y="2005553"/>
            <a:ext cx="4837237" cy="5023300"/>
            <a:chOff x="0" y="0"/>
            <a:chExt cx="1200692" cy="124687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00692" cy="1246877"/>
            </a:xfrm>
            <a:custGeom>
              <a:avLst/>
              <a:gdLst/>
              <a:ahLst/>
              <a:cxnLst/>
              <a:rect l="l" t="t" r="r" b="b"/>
              <a:pathLst>
                <a:path w="1200692" h="1246877">
                  <a:moveTo>
                    <a:pt x="56017" y="0"/>
                  </a:moveTo>
                  <a:lnTo>
                    <a:pt x="1144675" y="0"/>
                  </a:lnTo>
                  <a:cubicBezTo>
                    <a:pt x="1175613" y="0"/>
                    <a:pt x="1200692" y="25080"/>
                    <a:pt x="1200692" y="56017"/>
                  </a:cubicBezTo>
                  <a:lnTo>
                    <a:pt x="1200692" y="1190860"/>
                  </a:lnTo>
                  <a:cubicBezTo>
                    <a:pt x="1200692" y="1221797"/>
                    <a:pt x="1175613" y="1246877"/>
                    <a:pt x="1144675" y="1246877"/>
                  </a:cubicBezTo>
                  <a:lnTo>
                    <a:pt x="56017" y="1246877"/>
                  </a:lnTo>
                  <a:cubicBezTo>
                    <a:pt x="25080" y="1246877"/>
                    <a:pt x="0" y="1221797"/>
                    <a:pt x="0" y="1190860"/>
                  </a:cubicBezTo>
                  <a:lnTo>
                    <a:pt x="0" y="56017"/>
                  </a:lnTo>
                  <a:cubicBezTo>
                    <a:pt x="0" y="25080"/>
                    <a:pt x="25080" y="0"/>
                    <a:pt x="56017" y="0"/>
                  </a:cubicBezTo>
                  <a:close/>
                </a:path>
              </a:pathLst>
            </a:custGeom>
            <a:solidFill>
              <a:srgbClr val="FEFEFE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1200692" cy="12945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 dirty="0"/>
            </a:p>
          </p:txBody>
        </p:sp>
      </p:grpSp>
      <p:sp>
        <p:nvSpPr>
          <p:cNvPr id="7" name="Freeform 7"/>
          <p:cNvSpPr/>
          <p:nvPr/>
        </p:nvSpPr>
        <p:spPr>
          <a:xfrm>
            <a:off x="10493772" y="2159619"/>
            <a:ext cx="4837237" cy="1794656"/>
          </a:xfrm>
          <a:custGeom>
            <a:avLst/>
            <a:gdLst/>
            <a:ahLst/>
            <a:cxnLst/>
            <a:rect l="l" t="t" r="r" b="b"/>
            <a:pathLst>
              <a:path w="4837237" h="1794656">
                <a:moveTo>
                  <a:pt x="0" y="0"/>
                </a:moveTo>
                <a:lnTo>
                  <a:pt x="4837237" y="0"/>
                </a:lnTo>
                <a:lnTo>
                  <a:pt x="4837237" y="1794656"/>
                </a:lnTo>
                <a:lnTo>
                  <a:pt x="0" y="179465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5541" r="-8006" b="-633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0387451" y="4421269"/>
            <a:ext cx="5049877" cy="2535593"/>
          </a:xfrm>
          <a:custGeom>
            <a:avLst/>
            <a:gdLst/>
            <a:ahLst/>
            <a:cxnLst/>
            <a:rect l="l" t="t" r="r" b="b"/>
            <a:pathLst>
              <a:path w="4306585" h="2153293">
                <a:moveTo>
                  <a:pt x="0" y="0"/>
                </a:moveTo>
                <a:lnTo>
                  <a:pt x="4306585" y="0"/>
                </a:lnTo>
                <a:lnTo>
                  <a:pt x="4306585" y="2153293"/>
                </a:lnTo>
                <a:lnTo>
                  <a:pt x="0" y="215329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733803" y="1686581"/>
            <a:ext cx="8129046" cy="850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949"/>
              </a:lnSpc>
              <a:spcBef>
                <a:spcPct val="0"/>
              </a:spcBef>
            </a:pPr>
            <a:r>
              <a:rPr lang="en-US" sz="4999" b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Additional Resources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33803" y="3009322"/>
            <a:ext cx="7425495" cy="324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839"/>
              </a:lnSpc>
            </a:pP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Open Sauce Bold"/>
                <a:cs typeface="Arial" panose="020B0604020202020204" pitchFamily="34" charset="0"/>
                <a:sym typeface="Open Sauce Bold"/>
              </a:rPr>
              <a:t>Recommendations from the 2nd Consensus Workshop on Analytical Treatment Interruption in HIV Research Trials.           </a:t>
            </a:r>
            <a:r>
              <a:rPr lang="en-US" sz="1999" b="1" dirty="0">
                <a:solidFill>
                  <a:srgbClr val="000000"/>
                </a:solidFill>
                <a:latin typeface="Arial" panose="020B0604020202020204" pitchFamily="34" charset="0"/>
                <a:ea typeface="Open Sauce Bold"/>
                <a:cs typeface="Arial" panose="020B0604020202020204" pitchFamily="34" charset="0"/>
                <a:sym typeface="Open Sauce Bold"/>
              </a:rPr>
              <a:t>                           </a:t>
            </a:r>
          </a:p>
          <a:p>
            <a:pPr algn="l">
              <a:lnSpc>
                <a:spcPts val="2556"/>
              </a:lnSpc>
            </a:pPr>
            <a:endParaRPr lang="en-US" sz="1999" b="1" dirty="0">
              <a:solidFill>
                <a:srgbClr val="000000"/>
              </a:solidFill>
              <a:latin typeface="Arial" panose="020B0604020202020204" pitchFamily="34" charset="0"/>
              <a:ea typeface="Open Sauce Bold"/>
              <a:cs typeface="Arial" panose="020B0604020202020204" pitchFamily="34" charset="0"/>
              <a:sym typeface="Open Sauce Bold"/>
            </a:endParaRPr>
          </a:p>
          <a:p>
            <a:pPr algn="l">
              <a:lnSpc>
                <a:spcPts val="1988"/>
              </a:lnSpc>
            </a:pPr>
            <a:r>
              <a:rPr lang="en-US" sz="1400" dirty="0" err="1">
                <a:solidFill>
                  <a:srgbClr val="000000"/>
                </a:solidFill>
                <a:latin typeface="Arial" panose="020B0604020202020204" pitchFamily="34" charset="0"/>
                <a:ea typeface="Open Sauce"/>
                <a:cs typeface="Arial" panose="020B0604020202020204" pitchFamily="34" charset="0"/>
                <a:sym typeface="Open Sauce"/>
              </a:rPr>
              <a:t>Ndung'u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ea typeface="Open Sauce"/>
                <a:cs typeface="Arial" panose="020B0604020202020204" pitchFamily="34" charset="0"/>
                <a:sym typeface="Open Sauce"/>
              </a:rPr>
              <a:t> T, Dong KL, Colby DJ, Deeks SG, Cotton MF, Dubé K, </a:t>
            </a:r>
            <a:r>
              <a:rPr lang="en-US" sz="1400" dirty="0" err="1">
                <a:solidFill>
                  <a:srgbClr val="000000"/>
                </a:solidFill>
                <a:latin typeface="Arial" panose="020B0604020202020204" pitchFamily="34" charset="0"/>
                <a:ea typeface="Open Sauce"/>
                <a:cs typeface="Arial" panose="020B0604020202020204" pitchFamily="34" charset="0"/>
                <a:sym typeface="Open Sauce"/>
              </a:rPr>
              <a:t>Goulder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ea typeface="Open Sauce"/>
                <a:cs typeface="Arial" panose="020B0604020202020204" pitchFamily="34" charset="0"/>
                <a:sym typeface="Open Sauce"/>
              </a:rPr>
              <a:t> PJ, </a:t>
            </a:r>
            <a:r>
              <a:rPr lang="en-US" sz="1400" dirty="0" err="1">
                <a:solidFill>
                  <a:srgbClr val="000000"/>
                </a:solidFill>
                <a:latin typeface="Arial" panose="020B0604020202020204" pitchFamily="34" charset="0"/>
                <a:ea typeface="Open Sauce"/>
                <a:cs typeface="Arial" panose="020B0604020202020204" pitchFamily="34" charset="0"/>
                <a:sym typeface="Open Sauce"/>
              </a:rPr>
              <a:t>Julg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ea typeface="Open Sauce"/>
                <a:cs typeface="Arial" panose="020B0604020202020204" pitchFamily="34" charset="0"/>
                <a:sym typeface="Open Sauce"/>
              </a:rPr>
              <a:t> B, Nsubuga M, </a:t>
            </a:r>
            <a:r>
              <a:rPr lang="en-US" sz="1400" dirty="0" err="1">
                <a:solidFill>
                  <a:srgbClr val="000000"/>
                </a:solidFill>
                <a:latin typeface="Arial" panose="020B0604020202020204" pitchFamily="34" charset="0"/>
                <a:ea typeface="Open Sauce"/>
                <a:cs typeface="Arial" panose="020B0604020202020204" pitchFamily="34" charset="0"/>
                <a:sym typeface="Open Sauce"/>
              </a:rPr>
              <a:t>Ajibola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ea typeface="Open Sauce"/>
                <a:cs typeface="Arial" panose="020B0604020202020204" pitchFamily="34" charset="0"/>
                <a:sym typeface="Open Sauce"/>
              </a:rPr>
              <a:t> G, Bar KJ, </a:t>
            </a:r>
            <a:r>
              <a:rPr lang="en-US" sz="1400" dirty="0" err="1">
                <a:solidFill>
                  <a:srgbClr val="000000"/>
                </a:solidFill>
                <a:latin typeface="Arial" panose="020B0604020202020204" pitchFamily="34" charset="0"/>
                <a:ea typeface="Open Sauce"/>
                <a:cs typeface="Arial" panose="020B0604020202020204" pitchFamily="34" charset="0"/>
                <a:sym typeface="Open Sauce"/>
              </a:rPr>
              <a:t>Bengu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ea typeface="Open Sauce"/>
                <a:cs typeface="Arial" panose="020B0604020202020204" pitchFamily="34" charset="0"/>
                <a:sym typeface="Open Sauce"/>
              </a:rPr>
              <a:t> N, </a:t>
            </a:r>
            <a:r>
              <a:rPr lang="en-US" sz="1400" dirty="0" err="1">
                <a:solidFill>
                  <a:srgbClr val="000000"/>
                </a:solidFill>
                <a:latin typeface="Arial" panose="020B0604020202020204" pitchFamily="34" charset="0"/>
                <a:ea typeface="Open Sauce"/>
                <a:cs typeface="Arial" panose="020B0604020202020204" pitchFamily="34" charset="0"/>
                <a:sym typeface="Open Sauce"/>
              </a:rPr>
              <a:t>Bwakura-Dangarembizi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ea typeface="Open Sauce"/>
                <a:cs typeface="Arial" panose="020B0604020202020204" pitchFamily="34" charset="0"/>
                <a:sym typeface="Open Sauce"/>
              </a:rPr>
              <a:t> M, Caskey M, </a:t>
            </a:r>
            <a:r>
              <a:rPr lang="en-US" sz="1400" dirty="0" err="1">
                <a:solidFill>
                  <a:srgbClr val="000000"/>
                </a:solidFill>
                <a:latin typeface="Arial" panose="020B0604020202020204" pitchFamily="34" charset="0"/>
                <a:ea typeface="Open Sauce"/>
                <a:cs typeface="Arial" panose="020B0604020202020204" pitchFamily="34" charset="0"/>
                <a:sym typeface="Open Sauce"/>
              </a:rPr>
              <a:t>Cromhout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ea typeface="Open Sauce"/>
                <a:cs typeface="Arial" panose="020B0604020202020204" pitchFamily="34" charset="0"/>
                <a:sym typeface="Open Sauce"/>
              </a:rPr>
              <a:t> G, </a:t>
            </a:r>
            <a:r>
              <a:rPr lang="en-US" sz="1400" dirty="0" err="1">
                <a:solidFill>
                  <a:srgbClr val="000000"/>
                </a:solidFill>
                <a:latin typeface="Arial" panose="020B0604020202020204" pitchFamily="34" charset="0"/>
                <a:ea typeface="Open Sauce"/>
                <a:cs typeface="Arial" panose="020B0604020202020204" pitchFamily="34" charset="0"/>
                <a:sym typeface="Open Sauce"/>
              </a:rPr>
              <a:t>Kekitiinwa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ea typeface="Open Sauce"/>
                <a:cs typeface="Arial" panose="020B0604020202020204" pitchFamily="34" charset="0"/>
                <a:sym typeface="Open Sauce"/>
              </a:rPr>
              <a:t> AR, </a:t>
            </a:r>
            <a:r>
              <a:rPr lang="en-US" sz="1400" dirty="0" err="1">
                <a:solidFill>
                  <a:srgbClr val="000000"/>
                </a:solidFill>
                <a:latin typeface="Arial" panose="020B0604020202020204" pitchFamily="34" charset="0"/>
                <a:ea typeface="Open Sauce"/>
                <a:cs typeface="Arial" panose="020B0604020202020204" pitchFamily="34" charset="0"/>
                <a:sym typeface="Open Sauce"/>
              </a:rPr>
              <a:t>Kilembe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ea typeface="Open Sauce"/>
                <a:cs typeface="Arial" panose="020B0604020202020204" pitchFamily="34" charset="0"/>
                <a:sym typeface="Open Sauce"/>
              </a:rPr>
              <a:t> W, Kuhn L, </a:t>
            </a:r>
            <a:r>
              <a:rPr lang="en-US" sz="1400" dirty="0" err="1">
                <a:solidFill>
                  <a:srgbClr val="000000"/>
                </a:solidFill>
                <a:latin typeface="Arial" panose="020B0604020202020204" pitchFamily="34" charset="0"/>
                <a:ea typeface="Open Sauce"/>
                <a:cs typeface="Arial" panose="020B0604020202020204" pitchFamily="34" charset="0"/>
                <a:sym typeface="Open Sauce"/>
              </a:rPr>
              <a:t>Likhitwonnawut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ea typeface="Open Sauce"/>
                <a:cs typeface="Arial" panose="020B0604020202020204" pitchFamily="34" charset="0"/>
                <a:sym typeface="Open Sauce"/>
              </a:rPr>
              <a:t> U, </a:t>
            </a:r>
            <a:r>
              <a:rPr lang="en-US" sz="1400" dirty="0" err="1">
                <a:solidFill>
                  <a:srgbClr val="000000"/>
                </a:solidFill>
                <a:latin typeface="Arial" panose="020B0604020202020204" pitchFamily="34" charset="0"/>
                <a:ea typeface="Open Sauce"/>
                <a:cs typeface="Arial" panose="020B0604020202020204" pitchFamily="34" charset="0"/>
                <a:sym typeface="Open Sauce"/>
              </a:rPr>
              <a:t>Mgodi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ea typeface="Open Sauce"/>
                <a:cs typeface="Arial" panose="020B0604020202020204" pitchFamily="34" charset="0"/>
                <a:sym typeface="Open Sauce"/>
              </a:rPr>
              <a:t> NM, Persaud D, Peluso MJ, Rasmussen TA, Romo M, </a:t>
            </a:r>
            <a:r>
              <a:rPr lang="en-US" sz="1400" dirty="0" err="1">
                <a:solidFill>
                  <a:srgbClr val="000000"/>
                </a:solidFill>
                <a:latin typeface="Arial" panose="020B0604020202020204" pitchFamily="34" charset="0"/>
                <a:ea typeface="Open Sauce"/>
                <a:cs typeface="Arial" panose="020B0604020202020204" pitchFamily="34" charset="0"/>
                <a:sym typeface="Open Sauce"/>
              </a:rPr>
              <a:t>Sacdalan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ea typeface="Open Sauce"/>
                <a:cs typeface="Arial" panose="020B0604020202020204" pitchFamily="34" charset="0"/>
                <a:sym typeface="Open Sauce"/>
              </a:rPr>
              <a:t> C, </a:t>
            </a:r>
            <a:r>
              <a:rPr lang="en-US" sz="1400" dirty="0" err="1">
                <a:solidFill>
                  <a:srgbClr val="000000"/>
                </a:solidFill>
                <a:latin typeface="Arial" panose="020B0604020202020204" pitchFamily="34" charset="0"/>
                <a:ea typeface="Open Sauce"/>
                <a:cs typeface="Arial" panose="020B0604020202020204" pitchFamily="34" charset="0"/>
                <a:sym typeface="Open Sauce"/>
              </a:rPr>
              <a:t>Samaneka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ea typeface="Open Sauce"/>
                <a:cs typeface="Arial" panose="020B0604020202020204" pitchFamily="34" charset="0"/>
                <a:sym typeface="Open Sauce"/>
              </a:rPr>
              <a:t> W, Shapiro R, </a:t>
            </a:r>
            <a:r>
              <a:rPr lang="en-US" sz="1400" dirty="0" err="1">
                <a:solidFill>
                  <a:srgbClr val="000000"/>
                </a:solidFill>
                <a:latin typeface="Arial" panose="020B0604020202020204" pitchFamily="34" charset="0"/>
                <a:ea typeface="Open Sauce"/>
                <a:cs typeface="Arial" panose="020B0604020202020204" pitchFamily="34" charset="0"/>
                <a:sym typeface="Open Sauce"/>
              </a:rPr>
              <a:t>Søgaard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ea typeface="Open Sauce"/>
                <a:cs typeface="Arial" panose="020B0604020202020204" pitchFamily="34" charset="0"/>
                <a:sym typeface="Open Sauce"/>
              </a:rPr>
              <a:t> OS, Tudor-Williams G, Wambui C, </a:t>
            </a:r>
            <a:r>
              <a:rPr lang="en-US" sz="1400" dirty="0" err="1">
                <a:solidFill>
                  <a:srgbClr val="000000"/>
                </a:solidFill>
                <a:latin typeface="Arial" panose="020B0604020202020204" pitchFamily="34" charset="0"/>
                <a:ea typeface="Open Sauce"/>
                <a:cs typeface="Arial" panose="020B0604020202020204" pitchFamily="34" charset="0"/>
                <a:sym typeface="Open Sauce"/>
              </a:rPr>
              <a:t>Tressler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ea typeface="Open Sauce"/>
                <a:cs typeface="Arial" panose="020B0604020202020204" pitchFamily="34" charset="0"/>
                <a:sym typeface="Open Sauce"/>
              </a:rPr>
              <a:t> R, Lewin SR, Crowell TA, Kasprowicz VO, </a:t>
            </a:r>
            <a:r>
              <a:rPr lang="en-US" sz="1400" dirty="0" err="1">
                <a:solidFill>
                  <a:srgbClr val="000000"/>
                </a:solidFill>
                <a:latin typeface="Arial" panose="020B0604020202020204" pitchFamily="34" charset="0"/>
                <a:ea typeface="Open Sauce"/>
                <a:cs typeface="Arial" panose="020B0604020202020204" pitchFamily="34" charset="0"/>
                <a:sym typeface="Open Sauce"/>
              </a:rPr>
              <a:t>Trautmann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ea typeface="Open Sauce"/>
                <a:cs typeface="Arial" panose="020B0604020202020204" pitchFamily="34" charset="0"/>
                <a:sym typeface="Open Sauce"/>
              </a:rPr>
              <a:t> L; 2nd ATI Consensus Workshop. Lancet HIV 2026; Apr 13(4): e271 – 281. </a:t>
            </a:r>
          </a:p>
          <a:p>
            <a:pPr algn="l">
              <a:lnSpc>
                <a:spcPts val="2556"/>
              </a:lnSpc>
            </a:pPr>
            <a:endParaRPr lang="en-US" sz="1400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733803" y="6514507"/>
            <a:ext cx="7859243" cy="15417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839"/>
              </a:lnSpc>
            </a:pP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ea typeface="Open Sauce Bold"/>
                <a:cs typeface="Arial" panose="020B0604020202020204" pitchFamily="34" charset="0"/>
                <a:sym typeface="Open Sauce Bold"/>
              </a:rPr>
              <a:t>BEAT-HIV Delaney Collaboratory. Joining Forces to Advance HIV Cure Research. 2020. </a:t>
            </a:r>
          </a:p>
          <a:p>
            <a:pPr algn="l">
              <a:lnSpc>
                <a:spcPts val="2556"/>
              </a:lnSpc>
            </a:pPr>
            <a:endParaRPr lang="en-US" sz="1999" b="1" dirty="0">
              <a:solidFill>
                <a:srgbClr val="000000"/>
              </a:solidFill>
              <a:latin typeface="Arial" panose="020B0604020202020204" pitchFamily="34" charset="0"/>
              <a:ea typeface="Open Sauce Bold"/>
              <a:cs typeface="Arial" panose="020B0604020202020204" pitchFamily="34" charset="0"/>
              <a:sym typeface="Open Sauce Bold"/>
            </a:endParaRPr>
          </a:p>
          <a:p>
            <a:pPr algn="l">
              <a:lnSpc>
                <a:spcPts val="1988"/>
              </a:lnSpc>
            </a:pP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ea typeface="Open Sauce"/>
                <a:cs typeface="Arial" panose="020B0604020202020204" pitchFamily="34" charset="0"/>
                <a:sym typeface="Open Sauce"/>
              </a:rPr>
              <a:t>Available at:</a:t>
            </a:r>
          </a:p>
          <a:p>
            <a:pPr algn="just">
              <a:lnSpc>
                <a:spcPts val="1988"/>
              </a:lnSpc>
            </a:pP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ea typeface="Open Sauce"/>
                <a:cs typeface="Arial" panose="020B0604020202020204" pitchFamily="34" charset="0"/>
                <a:sym typeface="Open Sauce"/>
              </a:rPr>
              <a:t>https://</a:t>
            </a:r>
            <a:r>
              <a:rPr lang="en-US" sz="1400" dirty="0" err="1">
                <a:solidFill>
                  <a:srgbClr val="000000"/>
                </a:solidFill>
                <a:latin typeface="Arial" panose="020B0604020202020204" pitchFamily="34" charset="0"/>
                <a:ea typeface="Open Sauce"/>
                <a:cs typeface="Arial" panose="020B0604020202020204" pitchFamily="34" charset="0"/>
                <a:sym typeface="Open Sauce"/>
              </a:rPr>
              <a:t>www.beat-hiv.org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ea typeface="Open Sauce"/>
                <a:cs typeface="Arial" panose="020B0604020202020204" pitchFamily="34" charset="0"/>
                <a:sym typeface="Open Sauce"/>
              </a:rPr>
              <a:t>/wp-content/uploads/2023/05/BEAT-HIV-Position-</a:t>
            </a:r>
            <a:r>
              <a:rPr lang="en-US" sz="1400" dirty="0" err="1">
                <a:solidFill>
                  <a:srgbClr val="000000"/>
                </a:solidFill>
                <a:latin typeface="Arial" panose="020B0604020202020204" pitchFamily="34" charset="0"/>
                <a:ea typeface="Open Sauce"/>
                <a:cs typeface="Arial" panose="020B0604020202020204" pitchFamily="34" charset="0"/>
                <a:sym typeface="Open Sauce"/>
              </a:rPr>
              <a:t>Paper.pdf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ea typeface="Open Sauce"/>
                <a:cs typeface="Arial" panose="020B0604020202020204" pitchFamily="34" charset="0"/>
                <a:sym typeface="Open Sauce"/>
              </a:rPr>
              <a:t>  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180</TotalTime>
  <Words>484</Words>
  <Application>Microsoft Office PowerPoint</Application>
  <PresentationFormat>Custom</PresentationFormat>
  <Paragraphs>47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Open Sauce Bold</vt:lpstr>
      <vt:lpstr>Aptos</vt:lpstr>
      <vt:lpstr>Aptos Display</vt:lpstr>
      <vt:lpstr>Arial</vt:lpstr>
      <vt:lpstr>Open Sauce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HIV Care Provider Webinar Slides_16JUL26</dc:title>
  <dc:creator>Cooke</dc:creator>
  <cp:lastModifiedBy>Cooke</cp:lastModifiedBy>
  <cp:revision>13</cp:revision>
  <dcterms:created xsi:type="dcterms:W3CDTF">2006-08-16T00:00:00Z</dcterms:created>
  <dcterms:modified xsi:type="dcterms:W3CDTF">2026-10-05T12:29:30Z</dcterms:modified>
  <dc:identifier>DAHPSNeaND4</dc:identifier>
</cp:coreProperties>
</file>